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aptufekciaslim@gmail.com" initials="s" lastIdx="7" clrIdx="0">
    <p:extLst>
      <p:ext uri="{19B8F6BF-5375-455C-9EA6-DF929625EA0E}">
        <p15:presenceInfo xmlns:p15="http://schemas.microsoft.com/office/powerpoint/2012/main" userId="31fcbc020b7558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1C4C"/>
    <a:srgbClr val="000048"/>
    <a:srgbClr val="673590"/>
    <a:srgbClr val="000066"/>
    <a:srgbClr val="9CF761"/>
    <a:srgbClr val="E797C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ADB6B-1F4E-4773-865E-7CE4503304D1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3F609-2AB7-4119-ADDE-D6FDE82AD2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62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30C7F2D3-B945-B0C0-29E4-B495EB6E3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54513"/>
          </a:xfrm>
          <a:prstGeom prst="rect">
            <a:avLst/>
          </a:prstGeom>
        </p:spPr>
      </p:pic>
      <p:sp>
        <p:nvSpPr>
          <p:cNvPr id="22" name="Başlık 1">
            <a:extLst>
              <a:ext uri="{FF2B5EF4-FFF2-40B4-BE49-F238E27FC236}">
                <a16:creationId xmlns:a16="http://schemas.microsoft.com/office/drawing/2014/main" id="{ACBD91FA-1AFD-6574-DCE4-342900839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052" y="4374717"/>
            <a:ext cx="6449899" cy="817173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0048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tr-TR" dirty="0"/>
              <a:t>Ana Bölüm</a:t>
            </a:r>
          </a:p>
        </p:txBody>
      </p:sp>
      <p:sp>
        <p:nvSpPr>
          <p:cNvPr id="24" name="İçerik Yer Tutucusu 23">
            <a:extLst>
              <a:ext uri="{FF2B5EF4-FFF2-40B4-BE49-F238E27FC236}">
                <a16:creationId xmlns:a16="http://schemas.microsoft.com/office/drawing/2014/main" id="{DA2DCA3D-B2E5-61FF-8266-12B212F5C8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5975" y="5394325"/>
            <a:ext cx="10045700" cy="920750"/>
          </a:xfrm>
        </p:spPr>
        <p:txBody>
          <a:bodyPr/>
          <a:lstStyle>
            <a:lvl1pPr marL="0" indent="0">
              <a:buNone/>
              <a:defRPr>
                <a:solidFill>
                  <a:srgbClr val="361C4C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71353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2AE2E3-7DEB-8297-01DC-9AC95345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774E87F-D24C-9C1B-9C56-8D9C04905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851D72-7C4C-FDF7-CB8F-F0555A34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A71584-22F5-ED0C-A8E6-36C61246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15B875-A438-2314-A3E7-52D09A10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07BF-03EF-4F97-9474-C8768DAA29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774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7AB03A8-CFEA-5C27-926C-A030ABABD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08DBDE4-DC0C-15C1-E2F6-AD0DD2A65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DEF44-0BD5-B4D8-8437-99B31A98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44605E-1A5B-22BF-38F2-8424ADDF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BF70C3-6C04-8F55-6395-8BAE3D14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07BF-03EF-4F97-9474-C8768DAA29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491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A5B031-D654-65D6-B6EA-13B23B155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71" y="1113013"/>
            <a:ext cx="11217964" cy="580648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361C4C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tr-TR" dirty="0"/>
              <a:t>Sunum İçeriği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2D5B870-7446-D64D-C40A-BC6102E0B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871" y="1807518"/>
            <a:ext cx="11217964" cy="244647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E6F242F-97A8-BE65-FCB1-48FC140D7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991" r="11433" b="71981"/>
          <a:stretch/>
        </p:blipFill>
        <p:spPr>
          <a:xfrm>
            <a:off x="3724146" y="-842"/>
            <a:ext cx="4509052" cy="817173"/>
          </a:xfrm>
          <a:prstGeom prst="rect">
            <a:avLst/>
          </a:prstGeom>
        </p:spPr>
      </p:pic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1DEDE0-7331-74FF-E1B3-FFE1FF81079A}"/>
              </a:ext>
            </a:extLst>
          </p:cNvPr>
          <p:cNvSpPr txBox="1">
            <a:spLocks/>
          </p:cNvSpPr>
          <p:nvPr userDrawn="1"/>
        </p:nvSpPr>
        <p:spPr>
          <a:xfrm>
            <a:off x="8485273" y="225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10th International Congress on Curriculum and Instruction</a:t>
            </a:r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68EED9EB-8918-36BE-0123-F6F7A648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871" y="22518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Alt Bilgi Yer Tutucusu 4">
            <a:extLst>
              <a:ext uri="{FF2B5EF4-FFF2-40B4-BE49-F238E27FC236}">
                <a16:creationId xmlns:a16="http://schemas.microsoft.com/office/drawing/2014/main" id="{4D7D3183-BBFA-8D2F-33BA-A3FA9402A277}"/>
              </a:ext>
            </a:extLst>
          </p:cNvPr>
          <p:cNvSpPr txBox="1">
            <a:spLocks/>
          </p:cNvSpPr>
          <p:nvPr userDrawn="1"/>
        </p:nvSpPr>
        <p:spPr>
          <a:xfrm>
            <a:off x="728871" y="2220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ICCI-EPOK 2022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A3F0051-7E2F-6ACD-17C7-52A70D04C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25"/>
          <a:stretch/>
        </p:blipFill>
        <p:spPr>
          <a:xfrm flipV="1">
            <a:off x="-12274" y="4631471"/>
            <a:ext cx="12255415" cy="2232665"/>
          </a:xfrm>
          <a:prstGeom prst="rect">
            <a:avLst/>
          </a:prstGeom>
        </p:spPr>
      </p:pic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B21DDADB-052F-2126-1210-5F3B379DB5DA}"/>
              </a:ext>
            </a:extLst>
          </p:cNvPr>
          <p:cNvCxnSpPr>
            <a:cxnSpLocks/>
          </p:cNvCxnSpPr>
          <p:nvPr userDrawn="1"/>
        </p:nvCxnSpPr>
        <p:spPr>
          <a:xfrm>
            <a:off x="4212834" y="815325"/>
            <a:ext cx="3868301" cy="19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030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: Çapraz Köşeleri Yuvarlatılmış 11">
            <a:extLst>
              <a:ext uri="{FF2B5EF4-FFF2-40B4-BE49-F238E27FC236}">
                <a16:creationId xmlns:a16="http://schemas.microsoft.com/office/drawing/2014/main" id="{D600EE6A-A3E3-D4C1-79D4-CB98025AFF82}"/>
              </a:ext>
            </a:extLst>
          </p:cNvPr>
          <p:cNvSpPr/>
          <p:nvPr userDrawn="1"/>
        </p:nvSpPr>
        <p:spPr>
          <a:xfrm>
            <a:off x="11701670" y="139941"/>
            <a:ext cx="490330" cy="450366"/>
          </a:xfrm>
          <a:prstGeom prst="round2DiagRect">
            <a:avLst/>
          </a:prstGeom>
          <a:solidFill>
            <a:srgbClr val="9CF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D7F9373-0F6C-AE96-0DA7-E63A19553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991" r="11433" b="71981"/>
          <a:stretch/>
        </p:blipFill>
        <p:spPr>
          <a:xfrm>
            <a:off x="3841474" y="6040827"/>
            <a:ext cx="4509052" cy="817173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554A417-B6ED-219E-C0E1-8AD1C89D7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48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D59C2B-ACD4-749C-73BB-9B0E96582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AB7302-E45E-BDBC-1961-DF4B46EC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8256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607BF-03EF-4F97-9474-C8768DAA29DE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8ABB5A8-C6D7-06EE-981B-D34DD08EEE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5" b="73380"/>
          <a:stretch/>
        </p:blipFill>
        <p:spPr>
          <a:xfrm>
            <a:off x="1" y="73887"/>
            <a:ext cx="728870" cy="1214299"/>
          </a:xfrm>
          <a:prstGeom prst="rect">
            <a:avLst/>
          </a:prstGeom>
        </p:spPr>
      </p:pic>
      <p:sp>
        <p:nvSpPr>
          <p:cNvPr id="11" name="Alt Bilgi Yer Tutucusu 4">
            <a:extLst>
              <a:ext uri="{FF2B5EF4-FFF2-40B4-BE49-F238E27FC236}">
                <a16:creationId xmlns:a16="http://schemas.microsoft.com/office/drawing/2014/main" id="{14F5A95E-73B7-05AD-C97D-0BBBEE66AB49}"/>
              </a:ext>
            </a:extLst>
          </p:cNvPr>
          <p:cNvSpPr txBox="1">
            <a:spLocks/>
          </p:cNvSpPr>
          <p:nvPr userDrawn="1"/>
        </p:nvSpPr>
        <p:spPr>
          <a:xfrm>
            <a:off x="8602601" y="6266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10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International Congress on Curriculum and Instruction</a:t>
            </a:r>
          </a:p>
        </p:txBody>
      </p:sp>
      <p:sp>
        <p:nvSpPr>
          <p:cNvPr id="15" name="Alt Bilgi Yer Tutucusu 4">
            <a:extLst>
              <a:ext uri="{FF2B5EF4-FFF2-40B4-BE49-F238E27FC236}">
                <a16:creationId xmlns:a16="http://schemas.microsoft.com/office/drawing/2014/main" id="{C897DB2A-AF7E-B102-7DB0-37FF8A821C91}"/>
              </a:ext>
            </a:extLst>
          </p:cNvPr>
          <p:cNvSpPr txBox="1">
            <a:spLocks/>
          </p:cNvSpPr>
          <p:nvPr userDrawn="1"/>
        </p:nvSpPr>
        <p:spPr>
          <a:xfrm>
            <a:off x="846199" y="6266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ICCI-EPOK 2022</a:t>
            </a:r>
          </a:p>
        </p:txBody>
      </p: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2B17E17B-A296-0790-8C28-23BF98D2739E}"/>
              </a:ext>
            </a:extLst>
          </p:cNvPr>
          <p:cNvCxnSpPr>
            <a:cxnSpLocks/>
          </p:cNvCxnSpPr>
          <p:nvPr userDrawn="1"/>
        </p:nvCxnSpPr>
        <p:spPr>
          <a:xfrm>
            <a:off x="4324477" y="6038900"/>
            <a:ext cx="3868301" cy="19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7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165F91-77AF-811C-BD5A-7547E5AE7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71" y="1569422"/>
            <a:ext cx="11217964" cy="580648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361C4C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tr-TR" dirty="0"/>
              <a:t>Bildiri Başlığı / </a:t>
            </a:r>
            <a:r>
              <a:rPr lang="tr-TR" dirty="0" err="1"/>
              <a:t>Titles</a:t>
            </a:r>
            <a:r>
              <a:rPr lang="tr-TR" dirty="0"/>
              <a:t> of </a:t>
            </a:r>
            <a:r>
              <a:rPr lang="tr-TR" dirty="0" err="1"/>
              <a:t>Paper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138ED6-5ECD-0CC9-94B9-4A6BF19A5D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8871" y="2263927"/>
            <a:ext cx="11217964" cy="244647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Yazarlar/</a:t>
            </a:r>
            <a:r>
              <a:rPr lang="tr-TR" dirty="0" err="1"/>
              <a:t>Authors</a:t>
            </a:r>
            <a:r>
              <a:rPr lang="tr-TR" dirty="0"/>
              <a:t>:</a:t>
            </a:r>
          </a:p>
          <a:p>
            <a:pPr lvl="0"/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720539A-89C2-C545-F079-7C29159A96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991" r="11433" b="71981"/>
          <a:stretch/>
        </p:blipFill>
        <p:spPr>
          <a:xfrm>
            <a:off x="3724146" y="-842"/>
            <a:ext cx="4509052" cy="817173"/>
          </a:xfrm>
          <a:prstGeom prst="rect">
            <a:avLst/>
          </a:prstGeom>
        </p:spPr>
      </p:pic>
      <p:sp>
        <p:nvSpPr>
          <p:cNvPr id="11" name="Alt Bilgi Yer Tutucusu 4">
            <a:extLst>
              <a:ext uri="{FF2B5EF4-FFF2-40B4-BE49-F238E27FC236}">
                <a16:creationId xmlns:a16="http://schemas.microsoft.com/office/drawing/2014/main" id="{66EF97CA-6EB5-94F6-54DB-3AD2A724CC88}"/>
              </a:ext>
            </a:extLst>
          </p:cNvPr>
          <p:cNvSpPr txBox="1">
            <a:spLocks/>
          </p:cNvSpPr>
          <p:nvPr userDrawn="1"/>
        </p:nvSpPr>
        <p:spPr>
          <a:xfrm>
            <a:off x="8485273" y="225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10th International Congress on Curriculum and Instruction</a:t>
            </a:r>
          </a:p>
        </p:txBody>
      </p:sp>
      <p:sp>
        <p:nvSpPr>
          <p:cNvPr id="12" name="Alt Bilgi Yer Tutucusu 4">
            <a:extLst>
              <a:ext uri="{FF2B5EF4-FFF2-40B4-BE49-F238E27FC236}">
                <a16:creationId xmlns:a16="http://schemas.microsoft.com/office/drawing/2014/main" id="{01D78E84-86D4-AB1B-6D0C-0E383A4E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871" y="22518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7" name="Alt Bilgi Yer Tutucusu 4">
            <a:extLst>
              <a:ext uri="{FF2B5EF4-FFF2-40B4-BE49-F238E27FC236}">
                <a16:creationId xmlns:a16="http://schemas.microsoft.com/office/drawing/2014/main" id="{4A2354F6-1BDE-A870-A25E-64EC02D21F78}"/>
              </a:ext>
            </a:extLst>
          </p:cNvPr>
          <p:cNvSpPr txBox="1">
            <a:spLocks/>
          </p:cNvSpPr>
          <p:nvPr userDrawn="1"/>
        </p:nvSpPr>
        <p:spPr>
          <a:xfrm>
            <a:off x="728871" y="2220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ICCI-EPOK 2022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E6F0A84F-3176-D04B-0A8D-8EE048B021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25"/>
          <a:stretch/>
        </p:blipFill>
        <p:spPr>
          <a:xfrm flipV="1">
            <a:off x="-12274" y="4631471"/>
            <a:ext cx="12255415" cy="2232665"/>
          </a:xfrm>
          <a:prstGeom prst="rect">
            <a:avLst/>
          </a:prstGeom>
        </p:spPr>
      </p:pic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27B764EB-8E2A-8627-86A2-E6ECDD04702D}"/>
              </a:ext>
            </a:extLst>
          </p:cNvPr>
          <p:cNvCxnSpPr>
            <a:cxnSpLocks/>
          </p:cNvCxnSpPr>
          <p:nvPr userDrawn="1"/>
        </p:nvCxnSpPr>
        <p:spPr>
          <a:xfrm>
            <a:off x="4212834" y="815325"/>
            <a:ext cx="3868301" cy="19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FF167C5D-0ABC-FE58-289D-CB50A6B7878B}"/>
              </a:ext>
            </a:extLst>
          </p:cNvPr>
          <p:cNvSpPr txBox="1"/>
          <p:nvPr userDrawn="1"/>
        </p:nvSpPr>
        <p:spPr>
          <a:xfrm>
            <a:off x="661426" y="792306"/>
            <a:ext cx="6125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61C4C"/>
                </a:highlight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Bildiri Künyesi</a:t>
            </a:r>
          </a:p>
        </p:txBody>
      </p:sp>
    </p:spTree>
    <p:extLst>
      <p:ext uri="{BB962C8B-B14F-4D97-AF65-F5344CB8AC3E}">
        <p14:creationId xmlns:p14="http://schemas.microsoft.com/office/powerpoint/2010/main" val="2404857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77A64D-A716-B457-FBA9-A1DD4FB0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61C4C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CBC891-2627-8511-77CC-35C6F9A25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39DF51-309C-689A-2055-B8F5DCCE2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8" name="Dikdörtgen: Çapraz Köşeleri Yuvarlatılmış 7">
            <a:extLst>
              <a:ext uri="{FF2B5EF4-FFF2-40B4-BE49-F238E27FC236}">
                <a16:creationId xmlns:a16="http://schemas.microsoft.com/office/drawing/2014/main" id="{9A3EE111-7CA3-1142-2C0B-895CB9EDC6DF}"/>
              </a:ext>
            </a:extLst>
          </p:cNvPr>
          <p:cNvSpPr/>
          <p:nvPr userDrawn="1"/>
        </p:nvSpPr>
        <p:spPr>
          <a:xfrm>
            <a:off x="11701670" y="139941"/>
            <a:ext cx="490330" cy="450366"/>
          </a:xfrm>
          <a:prstGeom prst="round2DiagRect">
            <a:avLst/>
          </a:prstGeom>
          <a:solidFill>
            <a:srgbClr val="9CF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9E6E930-CBDD-D4B2-A866-09C7C2EB7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991" r="11433" b="71981"/>
          <a:stretch/>
        </p:blipFill>
        <p:spPr>
          <a:xfrm>
            <a:off x="3841474" y="6040827"/>
            <a:ext cx="4509052" cy="817173"/>
          </a:xfrm>
          <a:prstGeom prst="rect">
            <a:avLst/>
          </a:prstGeom>
        </p:spPr>
      </p:pic>
      <p:sp>
        <p:nvSpPr>
          <p:cNvPr id="10" name="Slayt Numarası Yer Tutucusu 5">
            <a:extLst>
              <a:ext uri="{FF2B5EF4-FFF2-40B4-BE49-F238E27FC236}">
                <a16:creationId xmlns:a16="http://schemas.microsoft.com/office/drawing/2014/main" id="{D518900D-32EB-D88C-B0A0-ABAF8F6B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8256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607BF-03EF-4F97-9474-C8768DAA29DE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14A230D-FC96-53D1-E8C6-348594D23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5" b="73380"/>
          <a:stretch/>
        </p:blipFill>
        <p:spPr>
          <a:xfrm>
            <a:off x="1" y="73887"/>
            <a:ext cx="728870" cy="1214299"/>
          </a:xfrm>
          <a:prstGeom prst="rect">
            <a:avLst/>
          </a:prstGeom>
        </p:spPr>
      </p:pic>
      <p:sp>
        <p:nvSpPr>
          <p:cNvPr id="12" name="Alt Bilgi Yer Tutucusu 4">
            <a:extLst>
              <a:ext uri="{FF2B5EF4-FFF2-40B4-BE49-F238E27FC236}">
                <a16:creationId xmlns:a16="http://schemas.microsoft.com/office/drawing/2014/main" id="{37790BEA-4F7B-5F06-2B76-02D5C0407B8E}"/>
              </a:ext>
            </a:extLst>
          </p:cNvPr>
          <p:cNvSpPr txBox="1">
            <a:spLocks/>
          </p:cNvSpPr>
          <p:nvPr userDrawn="1"/>
        </p:nvSpPr>
        <p:spPr>
          <a:xfrm>
            <a:off x="8602601" y="6266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10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International Congress on Curriculum and Instruction</a:t>
            </a:r>
          </a:p>
        </p:txBody>
      </p:sp>
      <p:sp>
        <p:nvSpPr>
          <p:cNvPr id="15" name="Alt Bilgi Yer Tutucusu 4">
            <a:extLst>
              <a:ext uri="{FF2B5EF4-FFF2-40B4-BE49-F238E27FC236}">
                <a16:creationId xmlns:a16="http://schemas.microsoft.com/office/drawing/2014/main" id="{567ACA13-00E9-61A9-5FBA-49B3EE103961}"/>
              </a:ext>
            </a:extLst>
          </p:cNvPr>
          <p:cNvSpPr txBox="1">
            <a:spLocks/>
          </p:cNvSpPr>
          <p:nvPr userDrawn="1"/>
        </p:nvSpPr>
        <p:spPr>
          <a:xfrm>
            <a:off x="846199" y="6266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ICCI-EPOK 2022</a:t>
            </a:r>
          </a:p>
        </p:txBody>
      </p: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E492AF66-FE72-E304-E846-6AC82283D5F8}"/>
              </a:ext>
            </a:extLst>
          </p:cNvPr>
          <p:cNvCxnSpPr>
            <a:cxnSpLocks/>
          </p:cNvCxnSpPr>
          <p:nvPr userDrawn="1"/>
        </p:nvCxnSpPr>
        <p:spPr>
          <a:xfrm>
            <a:off x="4324477" y="6038900"/>
            <a:ext cx="3868301" cy="19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563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AC19F3-A6B0-26A0-DC49-4C1FA322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61C4C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B88194-9DFD-61C2-837A-C47B565F8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2235113-89DD-9357-2C69-329F90674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143778F-551E-9B06-6E0C-DB2864050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013374C-496F-83CA-DEBD-653EAECDB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" name="Dikdörtgen: Çapraz Köşeleri Yuvarlatılmış 9">
            <a:extLst>
              <a:ext uri="{FF2B5EF4-FFF2-40B4-BE49-F238E27FC236}">
                <a16:creationId xmlns:a16="http://schemas.microsoft.com/office/drawing/2014/main" id="{95881537-1152-A9E8-02D8-7C1ABFEFCD94}"/>
              </a:ext>
            </a:extLst>
          </p:cNvPr>
          <p:cNvSpPr/>
          <p:nvPr userDrawn="1"/>
        </p:nvSpPr>
        <p:spPr>
          <a:xfrm>
            <a:off x="11701670" y="139941"/>
            <a:ext cx="490330" cy="450366"/>
          </a:xfrm>
          <a:prstGeom prst="round2DiagRect">
            <a:avLst/>
          </a:prstGeom>
          <a:solidFill>
            <a:srgbClr val="9CF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59B79142-DDCF-F7A6-C7D5-B11E060D9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991" r="11433" b="71981"/>
          <a:stretch/>
        </p:blipFill>
        <p:spPr>
          <a:xfrm>
            <a:off x="3841474" y="6040827"/>
            <a:ext cx="4509052" cy="81717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8D8AF34-4462-E51A-76D5-88FFD7127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5" b="73380"/>
          <a:stretch/>
        </p:blipFill>
        <p:spPr>
          <a:xfrm>
            <a:off x="1" y="73887"/>
            <a:ext cx="728870" cy="1214299"/>
          </a:xfrm>
          <a:prstGeom prst="rect">
            <a:avLst/>
          </a:prstGeom>
        </p:spPr>
      </p:pic>
      <p:sp>
        <p:nvSpPr>
          <p:cNvPr id="13" name="Alt Bilgi Yer Tutucusu 4">
            <a:extLst>
              <a:ext uri="{FF2B5EF4-FFF2-40B4-BE49-F238E27FC236}">
                <a16:creationId xmlns:a16="http://schemas.microsoft.com/office/drawing/2014/main" id="{36DB5BFC-2A0D-C8BA-0E4D-2FDD9FCA76F1}"/>
              </a:ext>
            </a:extLst>
          </p:cNvPr>
          <p:cNvSpPr txBox="1">
            <a:spLocks/>
          </p:cNvSpPr>
          <p:nvPr userDrawn="1"/>
        </p:nvSpPr>
        <p:spPr>
          <a:xfrm>
            <a:off x="8602601" y="6266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10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International Congress on Curriculum and Instruction</a:t>
            </a:r>
          </a:p>
        </p:txBody>
      </p:sp>
      <p:sp>
        <p:nvSpPr>
          <p:cNvPr id="15" name="Slayt Numarası Yer Tutucusu 5">
            <a:extLst>
              <a:ext uri="{FF2B5EF4-FFF2-40B4-BE49-F238E27FC236}">
                <a16:creationId xmlns:a16="http://schemas.microsoft.com/office/drawing/2014/main" id="{072A00A3-5363-3C10-4C0E-6F0B505B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8256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607BF-03EF-4F97-9474-C8768DAA29DE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6" name="Alt Bilgi Yer Tutucusu 4">
            <a:extLst>
              <a:ext uri="{FF2B5EF4-FFF2-40B4-BE49-F238E27FC236}">
                <a16:creationId xmlns:a16="http://schemas.microsoft.com/office/drawing/2014/main" id="{57B08CC2-4D95-7EE6-BF07-B6D239CA17BF}"/>
              </a:ext>
            </a:extLst>
          </p:cNvPr>
          <p:cNvSpPr txBox="1">
            <a:spLocks/>
          </p:cNvSpPr>
          <p:nvPr userDrawn="1"/>
        </p:nvSpPr>
        <p:spPr>
          <a:xfrm>
            <a:off x="846199" y="6266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ICCI-EPOK 2022</a:t>
            </a:r>
          </a:p>
        </p:txBody>
      </p: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B10D6842-9FB7-CE2F-D1AB-3C07F574678F}"/>
              </a:ext>
            </a:extLst>
          </p:cNvPr>
          <p:cNvCxnSpPr>
            <a:cxnSpLocks/>
          </p:cNvCxnSpPr>
          <p:nvPr userDrawn="1"/>
        </p:nvCxnSpPr>
        <p:spPr>
          <a:xfrm>
            <a:off x="4324477" y="6038900"/>
            <a:ext cx="3868301" cy="19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059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09BC28-9E7A-8550-A6F9-2D530162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F4E9D38-4295-DAD2-01A9-F6C37788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79DEA08-15C0-CC80-3E61-DF902161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3C76848-F2CD-5825-2936-54BD220B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607BF-03EF-4F97-9474-C8768DAA29DE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98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B1C718E-8995-AB67-E8FC-E6B8F0F3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968B10F-34FB-8BB1-A371-AAAD22D3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8926E23-55F2-8EEA-3177-475C4810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607BF-03EF-4F97-9474-C8768DAA29DE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761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1D60F2-87BB-494A-B972-DD97ACCF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Bahnschrift" panose="020B0502040204020203" pitchFamily="34" charset="0"/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339E61-342B-7BB3-DB22-2F62BC016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Bahnschrift" panose="020B0502040204020203" pitchFamily="34" charset="0"/>
              </a:defRPr>
            </a:lvl1pPr>
            <a:lvl2pPr>
              <a:defRPr sz="2800">
                <a:latin typeface="Bahnschrift" panose="020B0502040204020203" pitchFamily="34" charset="0"/>
              </a:defRPr>
            </a:lvl2pPr>
            <a:lvl3pPr>
              <a:defRPr sz="2400">
                <a:latin typeface="Bahnschrift" panose="020B0502040204020203" pitchFamily="34" charset="0"/>
              </a:defRPr>
            </a:lvl3pPr>
            <a:lvl4pPr>
              <a:defRPr sz="2000">
                <a:latin typeface="Bahnschrift" panose="020B0502040204020203" pitchFamily="34" charset="0"/>
              </a:defRPr>
            </a:lvl4pPr>
            <a:lvl5pPr>
              <a:defRPr sz="2000">
                <a:latin typeface="Bahnschrift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B049B1C-B4B7-C0F9-9967-A2C705213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Bahnschrift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ikdörtgen: Çapraz Köşeleri Yuvarlatılmış 7">
            <a:extLst>
              <a:ext uri="{FF2B5EF4-FFF2-40B4-BE49-F238E27FC236}">
                <a16:creationId xmlns:a16="http://schemas.microsoft.com/office/drawing/2014/main" id="{95962383-5137-0283-9612-8329C51C9078}"/>
              </a:ext>
            </a:extLst>
          </p:cNvPr>
          <p:cNvSpPr/>
          <p:nvPr userDrawn="1"/>
        </p:nvSpPr>
        <p:spPr>
          <a:xfrm>
            <a:off x="11701670" y="139941"/>
            <a:ext cx="490330" cy="450366"/>
          </a:xfrm>
          <a:prstGeom prst="round2DiagRect">
            <a:avLst/>
          </a:prstGeom>
          <a:solidFill>
            <a:srgbClr val="9CF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0720BE2-1429-26FA-6151-C9D03695F8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991" r="11433" b="71981"/>
          <a:stretch/>
        </p:blipFill>
        <p:spPr>
          <a:xfrm>
            <a:off x="3841474" y="6040827"/>
            <a:ext cx="4509052" cy="817173"/>
          </a:xfrm>
          <a:prstGeom prst="rect">
            <a:avLst/>
          </a:prstGeom>
        </p:spPr>
      </p:pic>
      <p:sp>
        <p:nvSpPr>
          <p:cNvPr id="10" name="Slayt Numarası Yer Tutucusu 5">
            <a:extLst>
              <a:ext uri="{FF2B5EF4-FFF2-40B4-BE49-F238E27FC236}">
                <a16:creationId xmlns:a16="http://schemas.microsoft.com/office/drawing/2014/main" id="{52EE4C80-302A-9BFB-1E75-B40CD6E0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8256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607BF-03EF-4F97-9474-C8768DAA29DE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97404B8-BCC6-C934-84BB-5ADB8BA66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5" b="73380"/>
          <a:stretch/>
        </p:blipFill>
        <p:spPr>
          <a:xfrm>
            <a:off x="1" y="73887"/>
            <a:ext cx="728870" cy="1214299"/>
          </a:xfrm>
          <a:prstGeom prst="rect">
            <a:avLst/>
          </a:prstGeom>
        </p:spPr>
      </p:pic>
      <p:sp>
        <p:nvSpPr>
          <p:cNvPr id="12" name="Alt Bilgi Yer Tutucusu 4">
            <a:extLst>
              <a:ext uri="{FF2B5EF4-FFF2-40B4-BE49-F238E27FC236}">
                <a16:creationId xmlns:a16="http://schemas.microsoft.com/office/drawing/2014/main" id="{D8F6D29A-6B5E-F8CC-D4CD-9FAAAD135407}"/>
              </a:ext>
            </a:extLst>
          </p:cNvPr>
          <p:cNvSpPr txBox="1">
            <a:spLocks/>
          </p:cNvSpPr>
          <p:nvPr userDrawn="1"/>
        </p:nvSpPr>
        <p:spPr>
          <a:xfrm>
            <a:off x="8602601" y="6266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10th International Congress on Curriculum and Instruction</a:t>
            </a:r>
          </a:p>
        </p:txBody>
      </p:sp>
      <p:sp>
        <p:nvSpPr>
          <p:cNvPr id="14" name="Alt Bilgi Yer Tutucusu 4">
            <a:extLst>
              <a:ext uri="{FF2B5EF4-FFF2-40B4-BE49-F238E27FC236}">
                <a16:creationId xmlns:a16="http://schemas.microsoft.com/office/drawing/2014/main" id="{5299DD01-1516-B03F-DE7F-3F90AC4ED26F}"/>
              </a:ext>
            </a:extLst>
          </p:cNvPr>
          <p:cNvSpPr txBox="1">
            <a:spLocks/>
          </p:cNvSpPr>
          <p:nvPr userDrawn="1"/>
        </p:nvSpPr>
        <p:spPr>
          <a:xfrm>
            <a:off x="846199" y="6266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ICCI-EPOK 2022</a:t>
            </a:r>
          </a:p>
        </p:txBody>
      </p: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BE8A5976-18E6-20DB-8B97-014B9FF4FCFA}"/>
              </a:ext>
            </a:extLst>
          </p:cNvPr>
          <p:cNvCxnSpPr>
            <a:cxnSpLocks/>
          </p:cNvCxnSpPr>
          <p:nvPr userDrawn="1"/>
        </p:nvCxnSpPr>
        <p:spPr>
          <a:xfrm>
            <a:off x="4324477" y="6038900"/>
            <a:ext cx="3868301" cy="19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43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: Çapraz Köşeleri Yuvarlatılmış 11">
            <a:extLst>
              <a:ext uri="{FF2B5EF4-FFF2-40B4-BE49-F238E27FC236}">
                <a16:creationId xmlns:a16="http://schemas.microsoft.com/office/drawing/2014/main" id="{D600EE6A-A3E3-D4C1-79D4-CB98025AFF82}"/>
              </a:ext>
            </a:extLst>
          </p:cNvPr>
          <p:cNvSpPr/>
          <p:nvPr userDrawn="1"/>
        </p:nvSpPr>
        <p:spPr>
          <a:xfrm>
            <a:off x="11701670" y="139941"/>
            <a:ext cx="490330" cy="450366"/>
          </a:xfrm>
          <a:prstGeom prst="round2DiagRect">
            <a:avLst/>
          </a:prstGeom>
          <a:solidFill>
            <a:srgbClr val="9CF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D7F9373-0F6C-AE96-0DA7-E63A19553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991" r="11433" b="71981"/>
          <a:stretch/>
        </p:blipFill>
        <p:spPr>
          <a:xfrm>
            <a:off x="3841474" y="6040827"/>
            <a:ext cx="4509052" cy="817173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554A417-B6ED-219E-C0E1-8AD1C89D7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48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D59C2B-ACD4-749C-73BB-9B0E96582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AB7302-E45E-BDBC-1961-DF4B46EC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8256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fld id="{DE2607BF-03EF-4F97-9474-C8768DAA29DE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8ABB5A8-C6D7-06EE-981B-D34DD08EEE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5" b="73380"/>
          <a:stretch/>
        </p:blipFill>
        <p:spPr>
          <a:xfrm>
            <a:off x="1" y="73887"/>
            <a:ext cx="728870" cy="1214299"/>
          </a:xfrm>
          <a:prstGeom prst="rect">
            <a:avLst/>
          </a:prstGeom>
        </p:spPr>
      </p:pic>
      <p:sp>
        <p:nvSpPr>
          <p:cNvPr id="11" name="Alt Bilgi Yer Tutucusu 4">
            <a:extLst>
              <a:ext uri="{FF2B5EF4-FFF2-40B4-BE49-F238E27FC236}">
                <a16:creationId xmlns:a16="http://schemas.microsoft.com/office/drawing/2014/main" id="{14F5A95E-73B7-05AD-C97D-0BBBEE66AB49}"/>
              </a:ext>
            </a:extLst>
          </p:cNvPr>
          <p:cNvSpPr txBox="1">
            <a:spLocks/>
          </p:cNvSpPr>
          <p:nvPr userDrawn="1"/>
        </p:nvSpPr>
        <p:spPr>
          <a:xfrm>
            <a:off x="8602601" y="6266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</a:rPr>
              <a:t>10</a:t>
            </a:r>
            <a:r>
              <a:rPr lang="en-US" b="1" i="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</a:rPr>
              <a:t>th</a:t>
            </a:r>
            <a:r>
              <a:rPr lang="en-US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</a:rPr>
              <a:t> International Congress on Curriculum and Instruction</a:t>
            </a:r>
          </a:p>
        </p:txBody>
      </p:sp>
      <p:sp>
        <p:nvSpPr>
          <p:cNvPr id="15" name="Alt Bilgi Yer Tutucusu 4">
            <a:extLst>
              <a:ext uri="{FF2B5EF4-FFF2-40B4-BE49-F238E27FC236}">
                <a16:creationId xmlns:a16="http://schemas.microsoft.com/office/drawing/2014/main" id="{C897DB2A-AF7E-B102-7DB0-37FF8A821C91}"/>
              </a:ext>
            </a:extLst>
          </p:cNvPr>
          <p:cNvSpPr txBox="1">
            <a:spLocks/>
          </p:cNvSpPr>
          <p:nvPr userDrawn="1"/>
        </p:nvSpPr>
        <p:spPr>
          <a:xfrm>
            <a:off x="846199" y="6266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/>
              <a:t>ICCI-EPOK 2022</a:t>
            </a:r>
          </a:p>
        </p:txBody>
      </p: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2B17E17B-A296-0790-8C28-23BF98D2739E}"/>
              </a:ext>
            </a:extLst>
          </p:cNvPr>
          <p:cNvCxnSpPr>
            <a:cxnSpLocks/>
          </p:cNvCxnSpPr>
          <p:nvPr userDrawn="1"/>
        </p:nvCxnSpPr>
        <p:spPr>
          <a:xfrm>
            <a:off x="4324477" y="6038900"/>
            <a:ext cx="3868301" cy="19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03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42A8E1-39FE-35C5-2131-9C0A20F8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Bahnschrift" panose="020B0502040204020203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329A93F-03DF-1CBB-9B1A-11B22765D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14B3C3-2AAA-F45E-C523-A49E658AA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Bahnschrift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ikdörtgen: Çapraz Köşeleri Yuvarlatılmış 7">
            <a:extLst>
              <a:ext uri="{FF2B5EF4-FFF2-40B4-BE49-F238E27FC236}">
                <a16:creationId xmlns:a16="http://schemas.microsoft.com/office/drawing/2014/main" id="{788199C8-2F5B-B287-34DA-8AEAC705B201}"/>
              </a:ext>
            </a:extLst>
          </p:cNvPr>
          <p:cNvSpPr/>
          <p:nvPr userDrawn="1"/>
        </p:nvSpPr>
        <p:spPr>
          <a:xfrm>
            <a:off x="11701670" y="139941"/>
            <a:ext cx="490330" cy="450366"/>
          </a:xfrm>
          <a:prstGeom prst="round2DiagRect">
            <a:avLst/>
          </a:prstGeom>
          <a:solidFill>
            <a:srgbClr val="9CF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123161B-46E6-BA48-876F-92D262BDB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991" r="11433" b="71981"/>
          <a:stretch/>
        </p:blipFill>
        <p:spPr>
          <a:xfrm>
            <a:off x="3841474" y="6040827"/>
            <a:ext cx="4509052" cy="817173"/>
          </a:xfrm>
          <a:prstGeom prst="rect">
            <a:avLst/>
          </a:prstGeom>
        </p:spPr>
      </p:pic>
      <p:sp>
        <p:nvSpPr>
          <p:cNvPr id="10" name="Slayt Numarası Yer Tutucusu 5">
            <a:extLst>
              <a:ext uri="{FF2B5EF4-FFF2-40B4-BE49-F238E27FC236}">
                <a16:creationId xmlns:a16="http://schemas.microsoft.com/office/drawing/2014/main" id="{1B74C266-55A7-93BC-F0AD-A98777A4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8256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607BF-03EF-4F97-9474-C8768DAA29DE}" type="slidenum">
              <a:rPr kumimoji="0" lang="tr-T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FA83BA27-8386-B62C-A8C7-9ADFC2FDC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5" b="73380"/>
          <a:stretch/>
        </p:blipFill>
        <p:spPr>
          <a:xfrm>
            <a:off x="1" y="73887"/>
            <a:ext cx="728870" cy="1214299"/>
          </a:xfrm>
          <a:prstGeom prst="rect">
            <a:avLst/>
          </a:prstGeom>
        </p:spPr>
      </p:pic>
      <p:sp>
        <p:nvSpPr>
          <p:cNvPr id="12" name="Alt Bilgi Yer Tutucusu 4">
            <a:extLst>
              <a:ext uri="{FF2B5EF4-FFF2-40B4-BE49-F238E27FC236}">
                <a16:creationId xmlns:a16="http://schemas.microsoft.com/office/drawing/2014/main" id="{31821AB4-A357-2242-A291-73CB112CBD76}"/>
              </a:ext>
            </a:extLst>
          </p:cNvPr>
          <p:cNvSpPr txBox="1">
            <a:spLocks/>
          </p:cNvSpPr>
          <p:nvPr userDrawn="1"/>
        </p:nvSpPr>
        <p:spPr>
          <a:xfrm>
            <a:off x="8602601" y="6266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10th International Congress on Curriculum and Instruction</a:t>
            </a:r>
          </a:p>
        </p:txBody>
      </p:sp>
      <p:sp>
        <p:nvSpPr>
          <p:cNvPr id="14" name="Alt Bilgi Yer Tutucusu 4">
            <a:extLst>
              <a:ext uri="{FF2B5EF4-FFF2-40B4-BE49-F238E27FC236}">
                <a16:creationId xmlns:a16="http://schemas.microsoft.com/office/drawing/2014/main" id="{77F4800E-210C-8C6E-A9E0-323C775FD59F}"/>
              </a:ext>
            </a:extLst>
          </p:cNvPr>
          <p:cNvSpPr txBox="1">
            <a:spLocks/>
          </p:cNvSpPr>
          <p:nvPr userDrawn="1"/>
        </p:nvSpPr>
        <p:spPr>
          <a:xfrm>
            <a:off x="846199" y="6266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ICCI-EPOK 2022</a:t>
            </a:r>
          </a:p>
        </p:txBody>
      </p: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5CE63F64-1FC4-5870-FAEA-010E32FC6F5C}"/>
              </a:ext>
            </a:extLst>
          </p:cNvPr>
          <p:cNvCxnSpPr>
            <a:cxnSpLocks/>
          </p:cNvCxnSpPr>
          <p:nvPr userDrawn="1"/>
        </p:nvCxnSpPr>
        <p:spPr>
          <a:xfrm>
            <a:off x="4324477" y="6038900"/>
            <a:ext cx="3868301" cy="19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09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2AE2E3-7DEB-8297-01DC-9AC95345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774E87F-D24C-9C1B-9C56-8D9C04905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851D72-7C4C-FDF7-CB8F-F0555A34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A71584-22F5-ED0C-A8E6-36C61246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15B875-A438-2314-A3E7-52D09A10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607BF-03EF-4F97-9474-C8768DAA29DE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648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7AB03A8-CFEA-5C27-926C-A030ABABD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08DBDE4-DC0C-15C1-E2F6-AD0DD2A65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DEF44-0BD5-B4D8-8437-99B31A98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44605E-1A5B-22BF-38F2-8424ADDF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BF70C3-6C04-8F55-6395-8BAE3D14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607BF-03EF-4F97-9474-C8768DAA29DE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23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165F91-77AF-811C-BD5A-7547E5AE7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71" y="1569422"/>
            <a:ext cx="11217964" cy="580648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361C4C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tr-TR" dirty="0"/>
              <a:t>Bildiri Başlığı / </a:t>
            </a:r>
            <a:r>
              <a:rPr lang="tr-TR" dirty="0" err="1"/>
              <a:t>Titles</a:t>
            </a:r>
            <a:r>
              <a:rPr lang="tr-TR" dirty="0"/>
              <a:t> of </a:t>
            </a:r>
            <a:r>
              <a:rPr lang="tr-TR" dirty="0" err="1"/>
              <a:t>Paper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138ED6-5ECD-0CC9-94B9-4A6BF19A5D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8871" y="2263927"/>
            <a:ext cx="11217964" cy="244647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Yazarlar/</a:t>
            </a:r>
            <a:r>
              <a:rPr lang="tr-TR" dirty="0" err="1"/>
              <a:t>Authors</a:t>
            </a:r>
            <a:r>
              <a:rPr lang="tr-TR" dirty="0"/>
              <a:t>:</a:t>
            </a:r>
          </a:p>
          <a:p>
            <a:pPr lvl="0"/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720539A-89C2-C545-F079-7C29159A96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991" r="11433" b="71981"/>
          <a:stretch/>
        </p:blipFill>
        <p:spPr>
          <a:xfrm>
            <a:off x="3724146" y="-842"/>
            <a:ext cx="4509052" cy="817173"/>
          </a:xfrm>
          <a:prstGeom prst="rect">
            <a:avLst/>
          </a:prstGeom>
        </p:spPr>
      </p:pic>
      <p:sp>
        <p:nvSpPr>
          <p:cNvPr id="11" name="Alt Bilgi Yer Tutucusu 4">
            <a:extLst>
              <a:ext uri="{FF2B5EF4-FFF2-40B4-BE49-F238E27FC236}">
                <a16:creationId xmlns:a16="http://schemas.microsoft.com/office/drawing/2014/main" id="{66EF97CA-6EB5-94F6-54DB-3AD2A724CC88}"/>
              </a:ext>
            </a:extLst>
          </p:cNvPr>
          <p:cNvSpPr txBox="1">
            <a:spLocks/>
          </p:cNvSpPr>
          <p:nvPr userDrawn="1"/>
        </p:nvSpPr>
        <p:spPr>
          <a:xfrm>
            <a:off x="8485273" y="225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</a:rPr>
              <a:t>10th International Congress on Curriculum and Instruction</a:t>
            </a:r>
          </a:p>
        </p:txBody>
      </p:sp>
      <p:sp>
        <p:nvSpPr>
          <p:cNvPr id="12" name="Alt Bilgi Yer Tutucusu 4">
            <a:extLst>
              <a:ext uri="{FF2B5EF4-FFF2-40B4-BE49-F238E27FC236}">
                <a16:creationId xmlns:a16="http://schemas.microsoft.com/office/drawing/2014/main" id="{01D78E84-86D4-AB1B-6D0C-0E383A4E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871" y="22518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endParaRPr lang="tr-TR" b="1" dirty="0"/>
          </a:p>
        </p:txBody>
      </p:sp>
      <p:sp>
        <p:nvSpPr>
          <p:cNvPr id="17" name="Alt Bilgi Yer Tutucusu 4">
            <a:extLst>
              <a:ext uri="{FF2B5EF4-FFF2-40B4-BE49-F238E27FC236}">
                <a16:creationId xmlns:a16="http://schemas.microsoft.com/office/drawing/2014/main" id="{4A2354F6-1BDE-A870-A25E-64EC02D21F78}"/>
              </a:ext>
            </a:extLst>
          </p:cNvPr>
          <p:cNvSpPr txBox="1">
            <a:spLocks/>
          </p:cNvSpPr>
          <p:nvPr userDrawn="1"/>
        </p:nvSpPr>
        <p:spPr>
          <a:xfrm>
            <a:off x="728871" y="2220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/>
              <a:t>ICCI-EPOK 2022</a:t>
            </a:r>
            <a:endParaRPr lang="tr-TR" b="1" dirty="0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E6F0A84F-3176-D04B-0A8D-8EE048B021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25"/>
          <a:stretch/>
        </p:blipFill>
        <p:spPr>
          <a:xfrm flipV="1">
            <a:off x="-12274" y="4631471"/>
            <a:ext cx="12255415" cy="2232665"/>
          </a:xfrm>
          <a:prstGeom prst="rect">
            <a:avLst/>
          </a:prstGeom>
        </p:spPr>
      </p:pic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27B764EB-8E2A-8627-86A2-E6ECDD04702D}"/>
              </a:ext>
            </a:extLst>
          </p:cNvPr>
          <p:cNvCxnSpPr>
            <a:cxnSpLocks/>
          </p:cNvCxnSpPr>
          <p:nvPr userDrawn="1"/>
        </p:nvCxnSpPr>
        <p:spPr>
          <a:xfrm>
            <a:off x="4212834" y="815325"/>
            <a:ext cx="3868301" cy="19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FF167C5D-0ABC-FE58-289D-CB50A6B7878B}"/>
              </a:ext>
            </a:extLst>
          </p:cNvPr>
          <p:cNvSpPr txBox="1"/>
          <p:nvPr userDrawn="1"/>
        </p:nvSpPr>
        <p:spPr>
          <a:xfrm>
            <a:off x="661426" y="792306"/>
            <a:ext cx="6125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highlight>
                  <a:srgbClr val="361C4C"/>
                </a:highlight>
                <a:latin typeface="Bahnschrift" panose="020B0502040204020203" pitchFamily="34" charset="0"/>
              </a:rPr>
              <a:t>Bildiri Künyesi</a:t>
            </a:r>
          </a:p>
        </p:txBody>
      </p:sp>
    </p:spTree>
    <p:extLst>
      <p:ext uri="{BB962C8B-B14F-4D97-AF65-F5344CB8AC3E}">
        <p14:creationId xmlns:p14="http://schemas.microsoft.com/office/powerpoint/2010/main" val="389611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77A64D-A716-B457-FBA9-A1DD4FB0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61C4C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CBC891-2627-8511-77CC-35C6F9A25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39DF51-309C-689A-2055-B8F5DCCE2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8" name="Dikdörtgen: Çapraz Köşeleri Yuvarlatılmış 7">
            <a:extLst>
              <a:ext uri="{FF2B5EF4-FFF2-40B4-BE49-F238E27FC236}">
                <a16:creationId xmlns:a16="http://schemas.microsoft.com/office/drawing/2014/main" id="{9A3EE111-7CA3-1142-2C0B-895CB9EDC6DF}"/>
              </a:ext>
            </a:extLst>
          </p:cNvPr>
          <p:cNvSpPr/>
          <p:nvPr userDrawn="1"/>
        </p:nvSpPr>
        <p:spPr>
          <a:xfrm>
            <a:off x="11701670" y="139941"/>
            <a:ext cx="490330" cy="450366"/>
          </a:xfrm>
          <a:prstGeom prst="round2DiagRect">
            <a:avLst/>
          </a:prstGeom>
          <a:solidFill>
            <a:srgbClr val="9CF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9E6E930-CBDD-D4B2-A866-09C7C2EB7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991" r="11433" b="71981"/>
          <a:stretch/>
        </p:blipFill>
        <p:spPr>
          <a:xfrm>
            <a:off x="3841474" y="6040827"/>
            <a:ext cx="4509052" cy="817173"/>
          </a:xfrm>
          <a:prstGeom prst="rect">
            <a:avLst/>
          </a:prstGeom>
        </p:spPr>
      </p:pic>
      <p:sp>
        <p:nvSpPr>
          <p:cNvPr id="10" name="Slayt Numarası Yer Tutucusu 5">
            <a:extLst>
              <a:ext uri="{FF2B5EF4-FFF2-40B4-BE49-F238E27FC236}">
                <a16:creationId xmlns:a16="http://schemas.microsoft.com/office/drawing/2014/main" id="{D518900D-32EB-D88C-B0A0-ABAF8F6B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8256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fld id="{DE2607BF-03EF-4F97-9474-C8768DAA29DE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14A230D-FC96-53D1-E8C6-348594D23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5" b="73380"/>
          <a:stretch/>
        </p:blipFill>
        <p:spPr>
          <a:xfrm>
            <a:off x="1" y="73887"/>
            <a:ext cx="728870" cy="1214299"/>
          </a:xfrm>
          <a:prstGeom prst="rect">
            <a:avLst/>
          </a:prstGeom>
        </p:spPr>
      </p:pic>
      <p:sp>
        <p:nvSpPr>
          <p:cNvPr id="12" name="Alt Bilgi Yer Tutucusu 4">
            <a:extLst>
              <a:ext uri="{FF2B5EF4-FFF2-40B4-BE49-F238E27FC236}">
                <a16:creationId xmlns:a16="http://schemas.microsoft.com/office/drawing/2014/main" id="{37790BEA-4F7B-5F06-2B76-02D5C0407B8E}"/>
              </a:ext>
            </a:extLst>
          </p:cNvPr>
          <p:cNvSpPr txBox="1">
            <a:spLocks/>
          </p:cNvSpPr>
          <p:nvPr userDrawn="1"/>
        </p:nvSpPr>
        <p:spPr>
          <a:xfrm>
            <a:off x="8602601" y="6266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</a:rPr>
              <a:t>10</a:t>
            </a:r>
            <a:r>
              <a:rPr lang="en-US" b="1" i="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</a:rPr>
              <a:t>th</a:t>
            </a:r>
            <a:r>
              <a:rPr lang="en-US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</a:rPr>
              <a:t> International Congress on Curriculum and Instruction</a:t>
            </a:r>
          </a:p>
        </p:txBody>
      </p:sp>
      <p:sp>
        <p:nvSpPr>
          <p:cNvPr id="15" name="Alt Bilgi Yer Tutucusu 4">
            <a:extLst>
              <a:ext uri="{FF2B5EF4-FFF2-40B4-BE49-F238E27FC236}">
                <a16:creationId xmlns:a16="http://schemas.microsoft.com/office/drawing/2014/main" id="{567ACA13-00E9-61A9-5FBA-49B3EE103961}"/>
              </a:ext>
            </a:extLst>
          </p:cNvPr>
          <p:cNvSpPr txBox="1">
            <a:spLocks/>
          </p:cNvSpPr>
          <p:nvPr userDrawn="1"/>
        </p:nvSpPr>
        <p:spPr>
          <a:xfrm>
            <a:off x="846199" y="6266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/>
              <a:t>ICCI-EPOK 2022</a:t>
            </a:r>
          </a:p>
        </p:txBody>
      </p: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E492AF66-FE72-E304-E846-6AC82283D5F8}"/>
              </a:ext>
            </a:extLst>
          </p:cNvPr>
          <p:cNvCxnSpPr>
            <a:cxnSpLocks/>
          </p:cNvCxnSpPr>
          <p:nvPr userDrawn="1"/>
        </p:nvCxnSpPr>
        <p:spPr>
          <a:xfrm>
            <a:off x="4324477" y="6038900"/>
            <a:ext cx="3868301" cy="19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36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AC19F3-A6B0-26A0-DC49-4C1FA322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61C4C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B88194-9DFD-61C2-837A-C47B565F8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2235113-89DD-9357-2C69-329F90674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143778F-551E-9B06-6E0C-DB2864050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013374C-496F-83CA-DEBD-653EAECDB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" name="Dikdörtgen: Çapraz Köşeleri Yuvarlatılmış 9">
            <a:extLst>
              <a:ext uri="{FF2B5EF4-FFF2-40B4-BE49-F238E27FC236}">
                <a16:creationId xmlns:a16="http://schemas.microsoft.com/office/drawing/2014/main" id="{95881537-1152-A9E8-02D8-7C1ABFEFCD94}"/>
              </a:ext>
            </a:extLst>
          </p:cNvPr>
          <p:cNvSpPr/>
          <p:nvPr userDrawn="1"/>
        </p:nvSpPr>
        <p:spPr>
          <a:xfrm>
            <a:off x="11701670" y="139941"/>
            <a:ext cx="490330" cy="450366"/>
          </a:xfrm>
          <a:prstGeom prst="round2DiagRect">
            <a:avLst/>
          </a:prstGeom>
          <a:solidFill>
            <a:srgbClr val="9CF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59B79142-DDCF-F7A6-C7D5-B11E060D9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991" r="11433" b="71981"/>
          <a:stretch/>
        </p:blipFill>
        <p:spPr>
          <a:xfrm>
            <a:off x="3841474" y="6040827"/>
            <a:ext cx="4509052" cy="81717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8D8AF34-4462-E51A-76D5-88FFD7127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5" b="73380"/>
          <a:stretch/>
        </p:blipFill>
        <p:spPr>
          <a:xfrm>
            <a:off x="1" y="73887"/>
            <a:ext cx="728870" cy="1214299"/>
          </a:xfrm>
          <a:prstGeom prst="rect">
            <a:avLst/>
          </a:prstGeom>
        </p:spPr>
      </p:pic>
      <p:sp>
        <p:nvSpPr>
          <p:cNvPr id="13" name="Alt Bilgi Yer Tutucusu 4">
            <a:extLst>
              <a:ext uri="{FF2B5EF4-FFF2-40B4-BE49-F238E27FC236}">
                <a16:creationId xmlns:a16="http://schemas.microsoft.com/office/drawing/2014/main" id="{36DB5BFC-2A0D-C8BA-0E4D-2FDD9FCA76F1}"/>
              </a:ext>
            </a:extLst>
          </p:cNvPr>
          <p:cNvSpPr txBox="1">
            <a:spLocks/>
          </p:cNvSpPr>
          <p:nvPr userDrawn="1"/>
        </p:nvSpPr>
        <p:spPr>
          <a:xfrm>
            <a:off x="8602601" y="6266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</a:rPr>
              <a:t>10</a:t>
            </a:r>
            <a:r>
              <a:rPr lang="en-US" b="1" i="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</a:rPr>
              <a:t>th</a:t>
            </a:r>
            <a:r>
              <a:rPr lang="en-US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</a:rPr>
              <a:t> International Congress on Curriculum and Instruction</a:t>
            </a:r>
          </a:p>
        </p:txBody>
      </p:sp>
      <p:sp>
        <p:nvSpPr>
          <p:cNvPr id="15" name="Slayt Numarası Yer Tutucusu 5">
            <a:extLst>
              <a:ext uri="{FF2B5EF4-FFF2-40B4-BE49-F238E27FC236}">
                <a16:creationId xmlns:a16="http://schemas.microsoft.com/office/drawing/2014/main" id="{072A00A3-5363-3C10-4C0E-6F0B505B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8256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fld id="{DE2607BF-03EF-4F97-9474-C8768DAA29DE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6" name="Alt Bilgi Yer Tutucusu 4">
            <a:extLst>
              <a:ext uri="{FF2B5EF4-FFF2-40B4-BE49-F238E27FC236}">
                <a16:creationId xmlns:a16="http://schemas.microsoft.com/office/drawing/2014/main" id="{57B08CC2-4D95-7EE6-BF07-B6D239CA17BF}"/>
              </a:ext>
            </a:extLst>
          </p:cNvPr>
          <p:cNvSpPr txBox="1">
            <a:spLocks/>
          </p:cNvSpPr>
          <p:nvPr userDrawn="1"/>
        </p:nvSpPr>
        <p:spPr>
          <a:xfrm>
            <a:off x="846199" y="6266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/>
              <a:t>ICCI-EPOK 2022</a:t>
            </a:r>
          </a:p>
        </p:txBody>
      </p: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B10D6842-9FB7-CE2F-D1AB-3C07F574678F}"/>
              </a:ext>
            </a:extLst>
          </p:cNvPr>
          <p:cNvCxnSpPr>
            <a:cxnSpLocks/>
          </p:cNvCxnSpPr>
          <p:nvPr userDrawn="1"/>
        </p:nvCxnSpPr>
        <p:spPr>
          <a:xfrm>
            <a:off x="4324477" y="6038900"/>
            <a:ext cx="3868301" cy="19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09BC28-9E7A-8550-A6F9-2D530162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F4E9D38-4295-DAD2-01A9-F6C37788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79DEA08-15C0-CC80-3E61-DF902161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3C76848-F2CD-5825-2936-54BD220B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07BF-03EF-4F97-9474-C8768DAA29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91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B1C718E-8995-AB67-E8FC-E6B8F0F3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968B10F-34FB-8BB1-A371-AAAD22D3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8926E23-55F2-8EEA-3177-475C4810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07BF-03EF-4F97-9474-C8768DAA29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59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1D60F2-87BB-494A-B972-DD97ACCF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Bahnschrift" panose="020B0502040204020203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339E61-342B-7BB3-DB22-2F62BC016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Bahnschrift" panose="020B0502040204020203" pitchFamily="34" charset="0"/>
              </a:defRPr>
            </a:lvl1pPr>
            <a:lvl2pPr>
              <a:defRPr sz="2800">
                <a:latin typeface="Bahnschrift" panose="020B0502040204020203" pitchFamily="34" charset="0"/>
              </a:defRPr>
            </a:lvl2pPr>
            <a:lvl3pPr>
              <a:defRPr sz="2400">
                <a:latin typeface="Bahnschrift" panose="020B0502040204020203" pitchFamily="34" charset="0"/>
              </a:defRPr>
            </a:lvl3pPr>
            <a:lvl4pPr>
              <a:defRPr sz="2000">
                <a:latin typeface="Bahnschrift" panose="020B0502040204020203" pitchFamily="34" charset="0"/>
              </a:defRPr>
            </a:lvl4pPr>
            <a:lvl5pPr>
              <a:defRPr sz="2000">
                <a:latin typeface="Bahnschrift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B049B1C-B4B7-C0F9-9967-A2C705213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Bahnschrift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ikdörtgen: Çapraz Köşeleri Yuvarlatılmış 7">
            <a:extLst>
              <a:ext uri="{FF2B5EF4-FFF2-40B4-BE49-F238E27FC236}">
                <a16:creationId xmlns:a16="http://schemas.microsoft.com/office/drawing/2014/main" id="{95962383-5137-0283-9612-8329C51C9078}"/>
              </a:ext>
            </a:extLst>
          </p:cNvPr>
          <p:cNvSpPr/>
          <p:nvPr userDrawn="1"/>
        </p:nvSpPr>
        <p:spPr>
          <a:xfrm>
            <a:off x="11701670" y="139941"/>
            <a:ext cx="490330" cy="450366"/>
          </a:xfrm>
          <a:prstGeom prst="round2DiagRect">
            <a:avLst/>
          </a:prstGeom>
          <a:solidFill>
            <a:srgbClr val="9CF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0720BE2-1429-26FA-6151-C9D03695F8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991" r="11433" b="71981"/>
          <a:stretch/>
        </p:blipFill>
        <p:spPr>
          <a:xfrm>
            <a:off x="3841474" y="6040827"/>
            <a:ext cx="4509052" cy="817173"/>
          </a:xfrm>
          <a:prstGeom prst="rect">
            <a:avLst/>
          </a:prstGeom>
        </p:spPr>
      </p:pic>
      <p:sp>
        <p:nvSpPr>
          <p:cNvPr id="10" name="Slayt Numarası Yer Tutucusu 5">
            <a:extLst>
              <a:ext uri="{FF2B5EF4-FFF2-40B4-BE49-F238E27FC236}">
                <a16:creationId xmlns:a16="http://schemas.microsoft.com/office/drawing/2014/main" id="{52EE4C80-302A-9BFB-1E75-B40CD6E0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8256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fld id="{DE2607BF-03EF-4F97-9474-C8768DAA29DE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97404B8-BCC6-C934-84BB-5ADB8BA66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5" b="73380"/>
          <a:stretch/>
        </p:blipFill>
        <p:spPr>
          <a:xfrm>
            <a:off x="1" y="73887"/>
            <a:ext cx="728870" cy="1214299"/>
          </a:xfrm>
          <a:prstGeom prst="rect">
            <a:avLst/>
          </a:prstGeom>
        </p:spPr>
      </p:pic>
      <p:sp>
        <p:nvSpPr>
          <p:cNvPr id="12" name="Alt Bilgi Yer Tutucusu 4">
            <a:extLst>
              <a:ext uri="{FF2B5EF4-FFF2-40B4-BE49-F238E27FC236}">
                <a16:creationId xmlns:a16="http://schemas.microsoft.com/office/drawing/2014/main" id="{D8F6D29A-6B5E-F8CC-D4CD-9FAAAD135407}"/>
              </a:ext>
            </a:extLst>
          </p:cNvPr>
          <p:cNvSpPr txBox="1">
            <a:spLocks/>
          </p:cNvSpPr>
          <p:nvPr userDrawn="1"/>
        </p:nvSpPr>
        <p:spPr>
          <a:xfrm>
            <a:off x="8602601" y="6266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</a:rPr>
              <a:t>10th International Congress on Curriculum and Instruction</a:t>
            </a:r>
          </a:p>
        </p:txBody>
      </p:sp>
      <p:sp>
        <p:nvSpPr>
          <p:cNvPr id="14" name="Alt Bilgi Yer Tutucusu 4">
            <a:extLst>
              <a:ext uri="{FF2B5EF4-FFF2-40B4-BE49-F238E27FC236}">
                <a16:creationId xmlns:a16="http://schemas.microsoft.com/office/drawing/2014/main" id="{5299DD01-1516-B03F-DE7F-3F90AC4ED26F}"/>
              </a:ext>
            </a:extLst>
          </p:cNvPr>
          <p:cNvSpPr txBox="1">
            <a:spLocks/>
          </p:cNvSpPr>
          <p:nvPr userDrawn="1"/>
        </p:nvSpPr>
        <p:spPr>
          <a:xfrm>
            <a:off x="846199" y="6266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/>
              <a:t>ICCI-EPOK 2022</a:t>
            </a:r>
          </a:p>
        </p:txBody>
      </p: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BE8A5976-18E6-20DB-8B97-014B9FF4FCFA}"/>
              </a:ext>
            </a:extLst>
          </p:cNvPr>
          <p:cNvCxnSpPr>
            <a:cxnSpLocks/>
          </p:cNvCxnSpPr>
          <p:nvPr userDrawn="1"/>
        </p:nvCxnSpPr>
        <p:spPr>
          <a:xfrm>
            <a:off x="4324477" y="6038900"/>
            <a:ext cx="3868301" cy="19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42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42A8E1-39FE-35C5-2131-9C0A20F8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Bahnschrift" panose="020B0502040204020203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329A93F-03DF-1CBB-9B1A-11B22765D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14B3C3-2AAA-F45E-C523-A49E658AA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Bahnschrift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ikdörtgen: Çapraz Köşeleri Yuvarlatılmış 7">
            <a:extLst>
              <a:ext uri="{FF2B5EF4-FFF2-40B4-BE49-F238E27FC236}">
                <a16:creationId xmlns:a16="http://schemas.microsoft.com/office/drawing/2014/main" id="{788199C8-2F5B-B287-34DA-8AEAC705B201}"/>
              </a:ext>
            </a:extLst>
          </p:cNvPr>
          <p:cNvSpPr/>
          <p:nvPr userDrawn="1"/>
        </p:nvSpPr>
        <p:spPr>
          <a:xfrm>
            <a:off x="11701670" y="139941"/>
            <a:ext cx="490330" cy="450366"/>
          </a:xfrm>
          <a:prstGeom prst="round2DiagRect">
            <a:avLst/>
          </a:prstGeom>
          <a:solidFill>
            <a:srgbClr val="9CF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123161B-46E6-BA48-876F-92D262BDB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991" r="11433" b="71981"/>
          <a:stretch/>
        </p:blipFill>
        <p:spPr>
          <a:xfrm>
            <a:off x="3841474" y="6040827"/>
            <a:ext cx="4509052" cy="817173"/>
          </a:xfrm>
          <a:prstGeom prst="rect">
            <a:avLst/>
          </a:prstGeom>
        </p:spPr>
      </p:pic>
      <p:sp>
        <p:nvSpPr>
          <p:cNvPr id="10" name="Slayt Numarası Yer Tutucusu 5">
            <a:extLst>
              <a:ext uri="{FF2B5EF4-FFF2-40B4-BE49-F238E27FC236}">
                <a16:creationId xmlns:a16="http://schemas.microsoft.com/office/drawing/2014/main" id="{1B74C266-55A7-93BC-F0AD-A98777A4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8256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fld id="{DE2607BF-03EF-4F97-9474-C8768DAA29DE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FA83BA27-8386-B62C-A8C7-9ADFC2FDC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5" b="73380"/>
          <a:stretch/>
        </p:blipFill>
        <p:spPr>
          <a:xfrm>
            <a:off x="1" y="73887"/>
            <a:ext cx="728870" cy="1214299"/>
          </a:xfrm>
          <a:prstGeom prst="rect">
            <a:avLst/>
          </a:prstGeom>
        </p:spPr>
      </p:pic>
      <p:sp>
        <p:nvSpPr>
          <p:cNvPr id="12" name="Alt Bilgi Yer Tutucusu 4">
            <a:extLst>
              <a:ext uri="{FF2B5EF4-FFF2-40B4-BE49-F238E27FC236}">
                <a16:creationId xmlns:a16="http://schemas.microsoft.com/office/drawing/2014/main" id="{31821AB4-A357-2242-A291-73CB112CBD76}"/>
              </a:ext>
            </a:extLst>
          </p:cNvPr>
          <p:cNvSpPr txBox="1">
            <a:spLocks/>
          </p:cNvSpPr>
          <p:nvPr userDrawn="1"/>
        </p:nvSpPr>
        <p:spPr>
          <a:xfrm>
            <a:off x="8602601" y="6266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</a:rPr>
              <a:t>10th International Congress on Curriculum and Instruction</a:t>
            </a:r>
          </a:p>
        </p:txBody>
      </p:sp>
      <p:sp>
        <p:nvSpPr>
          <p:cNvPr id="14" name="Alt Bilgi Yer Tutucusu 4">
            <a:extLst>
              <a:ext uri="{FF2B5EF4-FFF2-40B4-BE49-F238E27FC236}">
                <a16:creationId xmlns:a16="http://schemas.microsoft.com/office/drawing/2014/main" id="{77F4800E-210C-8C6E-A9E0-323C775FD59F}"/>
              </a:ext>
            </a:extLst>
          </p:cNvPr>
          <p:cNvSpPr txBox="1">
            <a:spLocks/>
          </p:cNvSpPr>
          <p:nvPr userDrawn="1"/>
        </p:nvSpPr>
        <p:spPr>
          <a:xfrm>
            <a:off x="846199" y="6266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/>
              <a:t>ICCI-EPOK 2022</a:t>
            </a:r>
          </a:p>
        </p:txBody>
      </p: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5CE63F64-1FC4-5870-FAEA-010E32FC6F5C}"/>
              </a:ext>
            </a:extLst>
          </p:cNvPr>
          <p:cNvCxnSpPr>
            <a:cxnSpLocks/>
          </p:cNvCxnSpPr>
          <p:nvPr userDrawn="1"/>
        </p:nvCxnSpPr>
        <p:spPr>
          <a:xfrm>
            <a:off x="4324477" y="6038900"/>
            <a:ext cx="3868301" cy="19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AF18A17-E6F5-9337-728E-282609EE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FB7C5B3-BE00-488E-A3EC-E5E43A317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C7FF094-83B3-09A7-908A-2101E324D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BBDBEE-4A40-B5B7-1AAD-6BA5141C2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913185F-D251-A144-27F5-4B848DCAC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07BF-03EF-4F97-9474-C8768DAA29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710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AF18A17-E6F5-9337-728E-282609EE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FB7C5B3-BE00-488E-A3EC-E5E43A317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C7FF094-83B3-09A7-908A-2101E324D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BBDBEE-4A40-B5B7-1AAD-6BA5141C2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913185F-D251-A144-27F5-4B848DCAC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607BF-03EF-4F97-9474-C8768DAA29DE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77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8F52C7-9BBD-1E3C-2CCA-4A01C79C6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14" y="5593917"/>
            <a:ext cx="6449899" cy="817173"/>
          </a:xfrm>
        </p:spPr>
        <p:txBody>
          <a:bodyPr>
            <a:normAutofit/>
          </a:bodyPr>
          <a:lstStyle/>
          <a:p>
            <a:r>
              <a:rPr lang="tr-TR" sz="3600" dirty="0"/>
              <a:t>Yazarlar/ </a:t>
            </a:r>
            <a:r>
              <a:rPr lang="tr-TR" sz="3600" dirty="0" err="1"/>
              <a:t>Authors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38168D-6B90-70DB-1AF3-3483F8EF8D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6666" y="4387562"/>
            <a:ext cx="10045700" cy="920750"/>
          </a:xfrm>
        </p:spPr>
        <p:txBody>
          <a:bodyPr/>
          <a:lstStyle/>
          <a:p>
            <a:r>
              <a:rPr lang="tr-TR" dirty="0"/>
              <a:t>Bildiri Başlığı / </a:t>
            </a:r>
            <a:r>
              <a:rPr lang="tr-TR" dirty="0" err="1"/>
              <a:t>Title</a:t>
            </a:r>
            <a:r>
              <a:rPr lang="tr-TR"/>
              <a:t> of </a:t>
            </a:r>
            <a:r>
              <a:rPr lang="tr-TR" dirty="0" err="1"/>
              <a:t>Paper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281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B8794043-A5B7-8265-AA6B-05317282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BB59240-BC7E-3E2F-BABE-3C459756B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135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122FB1-D9F9-D97D-A618-D48CE5C2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94CF6A-5788-BDD5-4549-1F7514646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8CC92C4-CC54-2515-6404-7665DF76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07BF-03EF-4F97-9474-C8768DAA29DE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632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EDD09057-0C68-9599-E76B-99812B37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4E284C26-1A35-91FD-AE4E-692E112DC7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A04B80D-249C-73FA-333F-59946D5561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9D54B8C-2CAE-076C-A325-13D9D052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07BF-03EF-4F97-9474-C8768DAA29DE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970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F4B69CB2-0A7C-7AD1-6C55-3BC58E07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DCAB92B-BFCE-0245-6262-DD2C8318E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1E4AA66-17E7-1EF5-703D-1E66F6F1D2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BCC93CCC-61DA-5F22-71C8-E02A36DD0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7678B0F1-0562-08FB-6C23-40FF26B586A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D960005-07F9-59D0-3D51-188D7029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07BF-03EF-4F97-9474-C8768DAA29DE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031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m_sablonu.pptx" id="{901A6BD3-DA76-418E-BDAA-8678CE2C9DFF}" vid="{0DB22E6B-5AE9-4927-8B04-C1BD09616FF0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m_sablonu.pptx" id="{7556D4AD-15DD-4189-8B51-EC15990B8D15}" vid="{8E7060D9-4A63-4541-908F-49693AAF65C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sunum_sablonu</Template>
  <TotalTime>36</TotalTime>
  <Words>12</Words>
  <Application>Microsoft Office PowerPoint</Application>
  <PresentationFormat>Geniş ekran</PresentationFormat>
  <Paragraphs>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Arial</vt:lpstr>
      <vt:lpstr>Bahnschrift</vt:lpstr>
      <vt:lpstr>Calibri</vt:lpstr>
      <vt:lpstr>Calibri Light</vt:lpstr>
      <vt:lpstr>Office Teması</vt:lpstr>
      <vt:lpstr>1_Office Teması</vt:lpstr>
      <vt:lpstr>Yazarlar/ Authors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seraptufekciaslim@gmail.com</dc:creator>
  <cp:lastModifiedBy>Gizem Yıldız</cp:lastModifiedBy>
  <cp:revision>14</cp:revision>
  <dcterms:created xsi:type="dcterms:W3CDTF">2022-09-22T18:35:20Z</dcterms:created>
  <dcterms:modified xsi:type="dcterms:W3CDTF">2022-10-13T11:29:02Z</dcterms:modified>
</cp:coreProperties>
</file>